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88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09747F-F88C-4F8F-B213-8CCD9FF048C5}" type="datetimeFigureOut">
              <a:rPr lang="en-US" smtClean="0"/>
              <a:t>8/19/2011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D50DFD-701B-4F59-AD63-07D692834F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16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Chief</a:t>
            </a:r>
            <a:r>
              <a:rPr lang="en-US" baseline="0" dirty="0" smtClean="0"/>
              <a:t> Financial Officer and Lead Donkey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50DFD-701B-4F59-AD63-07D692834FD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568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Adding more weight…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50DFD-701B-4F59-AD63-07D692834FD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609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Tied</a:t>
            </a:r>
            <a:r>
              <a:rPr lang="en-US" baseline="0" dirty="0" smtClean="0"/>
              <a:t> up weights so they don’t fall off onto Ellie….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50DFD-701B-4F59-AD63-07D692834FD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6080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had to strap down the top of the rails because of all the pressure on the front…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50DFD-701B-4F59-AD63-07D692834FD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689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Adding the rest of the framing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50DFD-701B-4F59-AD63-07D692834FD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7807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 sanding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50DFD-701B-4F59-AD63-07D692834FD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0617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 framing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50DFD-701B-4F59-AD63-07D692834FD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4017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Finishing up the framing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50DFD-701B-4F59-AD63-07D692834FD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9464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Testing the hatches I bought myself for Christmas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50DFD-701B-4F59-AD63-07D692834FD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463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Thanks God he’s in</a:t>
            </a:r>
            <a:r>
              <a:rPr lang="en-US" baseline="0" dirty="0" smtClean="0"/>
              <a:t> charge of this project.  I would have burned it up long ago.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50DFD-701B-4F59-AD63-07D692834FD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0409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Something</a:t>
            </a:r>
            <a:r>
              <a:rPr lang="en-US" baseline="0" dirty="0" smtClean="0"/>
              <a:t> I can do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50DFD-701B-4F59-AD63-07D692834FD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750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Starting the DH build in my basement.  We hope it fits through the door.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50DFD-701B-4F59-AD63-07D692834FD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283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“Ill hold it while you screw it”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50DFD-701B-4F59-AD63-07D692834FD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2234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Another pound of screws….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50DFD-701B-4F59-AD63-07D692834FD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620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“What can I get you?”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50DFD-701B-4F59-AD63-07D692834FD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9095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fit through</a:t>
            </a:r>
            <a:r>
              <a:rPr lang="en-US" baseline="0" dirty="0" smtClean="0"/>
              <a:t> the door!  In the garage and working on the bottom and keels.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50DFD-701B-4F59-AD63-07D692834FD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7040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Bottom all </a:t>
            </a:r>
            <a:r>
              <a:rPr lang="en-US" dirty="0" err="1" smtClean="0"/>
              <a:t>fiberglassed</a:t>
            </a:r>
            <a:r>
              <a:rPr lang="en-US" dirty="0" smtClean="0"/>
              <a:t> and keels being</a:t>
            </a:r>
            <a:r>
              <a:rPr lang="en-US" baseline="0" dirty="0" smtClean="0"/>
              <a:t> installed.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50DFD-701B-4F59-AD63-07D692834FD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125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Adding outside keels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50DFD-701B-4F59-AD63-07D692834FD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3732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 performance professional grade wedge for high speed</a:t>
            </a:r>
            <a:r>
              <a:rPr lang="en-US" baseline="0" dirty="0" smtClean="0"/>
              <a:t> angle of attack.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50DFD-701B-4F59-AD63-07D692834FD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2704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Won’t put</a:t>
            </a:r>
            <a:r>
              <a:rPr lang="en-US" baseline="0" dirty="0" smtClean="0"/>
              <a:t> a caption on this one.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50DFD-701B-4F59-AD63-07D692834FD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1992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 running the screw gun.  What could go wrong?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50DFD-701B-4F59-AD63-07D692834FD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706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Poking more holes in the bottom of the boat.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50DFD-701B-4F59-AD63-07D692834FD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348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Getting ready to cut some more expensive plywood.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50DFD-701B-4F59-AD63-07D692834FD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535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more holes.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50DFD-701B-4F59-AD63-07D692834FD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3608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Bottom</a:t>
            </a:r>
            <a:r>
              <a:rPr lang="en-US" baseline="0" dirty="0" smtClean="0"/>
              <a:t> all ready for painting.  Keels filleted and epoxied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50DFD-701B-4F59-AD63-07D692834FD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5927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Nice</a:t>
            </a:r>
            <a:r>
              <a:rPr lang="en-US" baseline="0" dirty="0" smtClean="0"/>
              <a:t> and shiny.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50DFD-701B-4F59-AD63-07D692834FD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6052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Ready for more sanding.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50DFD-701B-4F59-AD63-07D692834FD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7091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Finally flipped over.</a:t>
            </a:r>
            <a:r>
              <a:rPr lang="en-US" baseline="0" dirty="0" smtClean="0"/>
              <a:t>  Front and back compartments ready for foam.  Conduits in place for wiring.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50DFD-701B-4F59-AD63-07D692834FD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7607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Rear</a:t>
            </a:r>
            <a:r>
              <a:rPr lang="en-US" baseline="0" dirty="0" smtClean="0"/>
              <a:t> compartments and conduit.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50DFD-701B-4F59-AD63-07D692834FD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7315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Inside ready for final</a:t>
            </a:r>
            <a:r>
              <a:rPr lang="en-US" baseline="0" dirty="0" smtClean="0"/>
              <a:t> flooring.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50DFD-701B-4F59-AD63-07D692834FD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72450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Spread on bed liner.  This really smelled up the garage!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50DFD-701B-4F59-AD63-07D692834FD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2908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Foam added to the floatation</a:t>
            </a:r>
            <a:r>
              <a:rPr lang="en-US" baseline="0" dirty="0" smtClean="0"/>
              <a:t> compartments.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50DFD-701B-4F59-AD63-07D692834FD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62820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Ready for the second coat of bed liner.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50DFD-701B-4F59-AD63-07D692834FD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297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Bending the sides into place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50DFD-701B-4F59-AD63-07D692834FD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1202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Inside all done.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50DFD-701B-4F59-AD63-07D692834FD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632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Front area</a:t>
            </a:r>
            <a:r>
              <a:rPr lang="en-US" baseline="0" dirty="0" smtClean="0"/>
              <a:t> for gas tank.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50DFD-701B-4F59-AD63-07D692834FD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02291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Electrical Control Center, Inside lights,</a:t>
            </a:r>
            <a:r>
              <a:rPr lang="en-US" baseline="0" dirty="0" smtClean="0"/>
              <a:t> hatch lights, head lights, </a:t>
            </a:r>
            <a:r>
              <a:rPr lang="en-US" baseline="0" dirty="0" err="1" smtClean="0"/>
              <a:t>nav</a:t>
            </a:r>
            <a:r>
              <a:rPr lang="en-US" baseline="0" dirty="0" smtClean="0"/>
              <a:t> lights, and bilge pump.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50DFD-701B-4F59-AD63-07D692834FD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41224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Rear compartment</a:t>
            </a:r>
            <a:r>
              <a:rPr lang="en-US" baseline="0" dirty="0" smtClean="0"/>
              <a:t> for battery and pump/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50DFD-701B-4F59-AD63-07D692834FD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5132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Adding</a:t>
            </a:r>
            <a:r>
              <a:rPr lang="en-US" baseline="0" dirty="0" smtClean="0"/>
              <a:t> backer board </a:t>
            </a:r>
            <a:r>
              <a:rPr lang="en-US" baseline="0" smtClean="0"/>
              <a:t>for Kyle’s </a:t>
            </a:r>
            <a:r>
              <a:rPr lang="en-US" baseline="0" dirty="0" smtClean="0"/>
              <a:t>custom handles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50DFD-701B-4F59-AD63-07D692834FD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414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</a:t>
            </a:r>
            <a:r>
              <a:rPr lang="en-US" baseline="0" dirty="0" smtClean="0"/>
              <a:t> mishap….. When we pulled the sides in, the bottom bowed the wrong way….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50DFD-701B-4F59-AD63-07D692834FD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47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Rigging</a:t>
            </a:r>
            <a:r>
              <a:rPr lang="en-US" baseline="0" dirty="0" smtClean="0"/>
              <a:t> up a three </a:t>
            </a:r>
            <a:r>
              <a:rPr lang="en-US" baseline="0" dirty="0" err="1" smtClean="0"/>
              <a:t>masted</a:t>
            </a:r>
            <a:r>
              <a:rPr lang="en-US" baseline="0" dirty="0" smtClean="0"/>
              <a:t> schooner to get the bottom back in shape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50DFD-701B-4F59-AD63-07D692834FD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362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Getting ready to lose my master craftsman</a:t>
            </a:r>
            <a:r>
              <a:rPr lang="en-US" baseline="0" dirty="0" smtClean="0"/>
              <a:t> since there are no square corners anywhere on this project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50DFD-701B-4F59-AD63-07D692834FD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855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 and my coffee cup planning morning tasks…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50DFD-701B-4F59-AD63-07D692834FD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631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Adding some weight</a:t>
            </a:r>
            <a:r>
              <a:rPr lang="en-US" baseline="0" dirty="0" smtClean="0"/>
              <a:t> to the top rails to get them to bend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50DFD-701B-4F59-AD63-07D692834FD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381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3B50F-67DA-48B7-ADDA-48285A48727A}" type="datetimeFigureOut">
              <a:rPr lang="en-US" smtClean="0"/>
              <a:t>8/19/2011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F215-4A96-4781-9697-BD83D416A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927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3B50F-67DA-48B7-ADDA-48285A48727A}" type="datetimeFigureOut">
              <a:rPr lang="en-US" smtClean="0"/>
              <a:t>8/19/2011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F215-4A96-4781-9697-BD83D416A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452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3B50F-67DA-48B7-ADDA-48285A48727A}" type="datetimeFigureOut">
              <a:rPr lang="en-US" smtClean="0"/>
              <a:t>8/19/2011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F215-4A96-4781-9697-BD83D416A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146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3B50F-67DA-48B7-ADDA-48285A48727A}" type="datetimeFigureOut">
              <a:rPr lang="en-US" smtClean="0"/>
              <a:t>8/19/2011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F215-4A96-4781-9697-BD83D416A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61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3B50F-67DA-48B7-ADDA-48285A48727A}" type="datetimeFigureOut">
              <a:rPr lang="en-US" smtClean="0"/>
              <a:t>8/19/2011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F215-4A96-4781-9697-BD83D416A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676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3B50F-67DA-48B7-ADDA-48285A48727A}" type="datetimeFigureOut">
              <a:rPr lang="en-US" smtClean="0"/>
              <a:t>8/19/2011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F215-4A96-4781-9697-BD83D416A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717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3B50F-67DA-48B7-ADDA-48285A48727A}" type="datetimeFigureOut">
              <a:rPr lang="en-US" smtClean="0"/>
              <a:t>8/19/2011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F215-4A96-4781-9697-BD83D416A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068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3B50F-67DA-48B7-ADDA-48285A48727A}" type="datetimeFigureOut">
              <a:rPr lang="en-US" smtClean="0"/>
              <a:t>8/19/2011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F215-4A96-4781-9697-BD83D416A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018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3B50F-67DA-48B7-ADDA-48285A48727A}" type="datetimeFigureOut">
              <a:rPr lang="en-US" smtClean="0"/>
              <a:t>8/19/2011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F215-4A96-4781-9697-BD83D416A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32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3B50F-67DA-48B7-ADDA-48285A48727A}" type="datetimeFigureOut">
              <a:rPr lang="en-US" smtClean="0"/>
              <a:t>8/19/2011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F215-4A96-4781-9697-BD83D416A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921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3B50F-67DA-48B7-ADDA-48285A48727A}" type="datetimeFigureOut">
              <a:rPr lang="en-US" smtClean="0"/>
              <a:t>8/19/2011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F215-4A96-4781-9697-BD83D416A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236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3B50F-67DA-48B7-ADDA-48285A48727A}" type="datetimeFigureOut">
              <a:rPr lang="en-US" smtClean="0"/>
              <a:t>8/19/2011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4F215-4A96-4781-9697-BD83D416A0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249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Rick and Kyle Build the </a:t>
            </a:r>
            <a:r>
              <a:rPr lang="en-US" dirty="0" err="1" smtClean="0"/>
              <a:t>Duckhunter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3038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MG148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6005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MG148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6284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MG149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6119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MG149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5138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MG153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14785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MG15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0708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MG153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0479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MG153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99935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MG154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39193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MG154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6095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MG143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09010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MG154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7641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MG154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58876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MG154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27673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MG154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26790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MG154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18767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MG218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7961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MG218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26896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MG2187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46571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MG218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45751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MG218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2678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MG143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19736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MG219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77319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MG219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837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MG219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66140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MG228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38215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MG228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66769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MG228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04556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MG236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87224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MG236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32322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MG236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22554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MG236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247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MG143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02953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MG236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16893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MG237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94195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MG239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44825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MG239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29219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MG239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90556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MG239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34784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MG239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8399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MG143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456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MG1435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654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MG143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9014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MG1438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2230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MG143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46830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446</Words>
  <Application>Microsoft Office PowerPoint</Application>
  <PresentationFormat>On-screen Show (4:3)</PresentationFormat>
  <Paragraphs>89</Paragraphs>
  <Slides>46</Slides>
  <Notes>44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Rick and Kyle Build the Duckhunter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Rick and Kyle Build the Duckhunter</dc:title>
  <dc:creator>James, Rick</dc:creator>
  <cp:lastModifiedBy>James, Rick</cp:lastModifiedBy>
  <cp:revision>4</cp:revision>
  <dcterms:created xsi:type="dcterms:W3CDTF">2011-08-19T19:24:36Z</dcterms:created>
  <dcterms:modified xsi:type="dcterms:W3CDTF">2011-08-19T19:58:29Z</dcterms:modified>
</cp:coreProperties>
</file>