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1" r:id="rId3"/>
    <p:sldId id="259" r:id="rId4"/>
    <p:sldId id="272" r:id="rId5"/>
    <p:sldId id="276" r:id="rId6"/>
    <p:sldId id="273" r:id="rId7"/>
    <p:sldId id="275" r:id="rId8"/>
    <p:sldId id="265" r:id="rId9"/>
    <p:sldId id="280" r:id="rId10"/>
    <p:sldId id="267" r:id="rId11"/>
    <p:sldId id="257" r:id="rId12"/>
    <p:sldId id="269" r:id="rId13"/>
    <p:sldId id="748" r:id="rId14"/>
    <p:sldId id="281" r:id="rId15"/>
    <p:sldId id="757" r:id="rId16"/>
    <p:sldId id="7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279ED-2977-4969-ADC7-FD4F2ECBD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0DCE5F-17B6-470F-9871-04D64DF71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4F3CF-FE2F-4785-9BCF-476D5239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1824-D605-4190-A12D-7A1BE4A28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883A4-E313-4742-9288-F06D3F64A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562C-2432-4A3B-8396-0D5DAE19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DFD0D-A0C8-4B4A-BA3C-B5183187D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98A4-7041-4FC1-801D-E96BBE891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AE8AF-2663-48C0-AD29-711590E88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6FC33-7D53-49EF-A0D9-8B9E8A17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68A431-51E4-4527-8934-15346924C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F2992-F7CB-4C66-9113-67F6CD60C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80063-E21F-45AB-9EAF-4ED55929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C5B79-9169-45A9-9644-B7623D1C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9A537-A2DA-42D1-A761-A40A78172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5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087-7FF2-433A-81DE-4E5EEF521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C988C-A62F-4453-8394-A859DD7AF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8D211-5B9F-43AE-9E0A-9B08371C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14310-4617-4A66-A757-9DE8ED5E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D7772-E705-43A3-8DEF-234A376A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0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68358-9B00-46AD-A098-7F1D3423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E6730-AD94-48A4-A50F-28A8D7AC0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EA70E-E044-4DA0-BE06-EDB03E490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54C5F-16F1-4F5F-A4D4-AC43AB5F9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A009D-F28E-4440-9DDF-179D1803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4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B86BB-8E90-401E-896D-135E0C089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081CF-ACD9-4E49-9943-9F6BEF365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4BC9B-1732-4475-BBD6-FBEB68C5F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1D0A6-49C6-418C-8A1D-FC2AE870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898C5-ED22-4DBE-B809-BA1872EA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C1F50-1BB4-4DC3-B054-4200B07AB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08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5546-54BD-4F7E-9F01-FA3A9D85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45A32-A4CC-45DE-9CE3-FF5A91FFF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713E1-6B32-4CE6-A111-3818A7A09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14128E-2A8E-4480-BCB0-5F7D0923CE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357337-42A0-40B2-A0D6-F8B085497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AFB005-C190-47BF-A342-802C463E4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276E01-9EB3-45D4-9DE6-B9FA6F60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E94C81-6B6F-4273-A449-8CF35FB7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53754-E339-408B-824C-32AE8077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820D6-3487-45E7-8B55-32F1F7ED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ECDAD-2AB3-44F4-B34A-2B197BCD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9BC83-1548-425C-B4ED-288B25B0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0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174BEF-8755-4CD4-8A6A-589D7E9E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C8CBED-0A4B-44DE-91E4-8E4466CC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E3FC2-2B7F-4C09-9BA2-04E8833B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17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B9BCB-48AD-46F1-88E5-1FC55C5C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78D5E-0A39-4B7E-AD7B-8BD77C1B6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5227F-A187-4005-A4F2-0FAA2E38F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462CD-2AEE-4351-A6DE-C15E5442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5FC31-E075-4B72-8B69-A716B551E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05497-F370-48D7-BC10-AA3731B0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4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347D-DC88-4A6C-B0D0-3528FA55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81C61E-2949-4164-BAD5-12F9792BAF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AE98B-F5D0-4060-A3FB-C5C392F07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F7665-3DFF-4A32-85DA-6ED534D8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6415D-8618-474B-8FD8-0D5B0A54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F3732-E6FE-4AA6-8196-7EEBE7B9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0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27231E-54B4-449D-B8F3-1AFC6B65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A977F-97ED-44AA-B4BA-D16738854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CD4F7-E548-467D-A57B-7257F3539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8CF3B-D867-4BC3-8D77-ACA948D62CA3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13016-D8D1-48E5-BCC8-7809FCA2F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3A67B-7A46-4D66-9D95-1B3674B6C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A0B99-3693-4B0B-91EC-EAE90E90D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7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326">
            <a:extLst>
              <a:ext uri="{FF2B5EF4-FFF2-40B4-BE49-F238E27FC236}">
                <a16:creationId xmlns:a16="http://schemas.microsoft.com/office/drawing/2014/main" id="{83EA6A95-86CD-441A-8DDA-0203C74808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F7A268-7910-4AD9-9C9B-0CB776A5A7F6}"/>
              </a:ext>
            </a:extLst>
          </p:cNvPr>
          <p:cNvSpPr/>
          <p:nvPr/>
        </p:nvSpPr>
        <p:spPr>
          <a:xfrm>
            <a:off x="234892" y="4890781"/>
            <a:ext cx="5029005" cy="9233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>
            <a:softEdge rad="38100"/>
          </a:effec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Caves</a:t>
            </a:r>
          </a:p>
          <a:p>
            <a:r>
              <a:rPr lang="en-US" i="1" dirty="0">
                <a:solidFill>
                  <a:schemeClr val="bg1"/>
                </a:solidFill>
              </a:rPr>
              <a:t>	Rock Glaciers</a:t>
            </a:r>
          </a:p>
          <a:p>
            <a:r>
              <a:rPr lang="en-US" i="1" dirty="0">
                <a:solidFill>
                  <a:schemeClr val="bg1"/>
                </a:solidFill>
              </a:rPr>
              <a:t>			Dust &amp; Mountain Soils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0E92B-F542-4715-A074-F90D13AC6BE0}"/>
              </a:ext>
            </a:extLst>
          </p:cNvPr>
          <p:cNvSpPr/>
          <p:nvPr/>
        </p:nvSpPr>
        <p:spPr>
          <a:xfrm>
            <a:off x="10886514" y="-58723"/>
            <a:ext cx="1305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Jeff Munroe</a:t>
            </a:r>
          </a:p>
        </p:txBody>
      </p:sp>
    </p:spTree>
    <p:extLst>
      <p:ext uri="{BB962C8B-B14F-4D97-AF65-F5344CB8AC3E}">
        <p14:creationId xmlns:p14="http://schemas.microsoft.com/office/powerpoint/2010/main" val="247518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30845-D174-48C3-9B7A-1A6357D03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10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in 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0EEF6861-76EA-4886-92BA-D1161EE14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6" b="-298"/>
          <a:stretch/>
        </p:blipFill>
        <p:spPr>
          <a:xfrm>
            <a:off x="0" y="0"/>
            <a:ext cx="12192000" cy="72742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F1F953-77C8-4E89-97DA-837D4FD0E9B2}"/>
              </a:ext>
            </a:extLst>
          </p:cNvPr>
          <p:cNvSpPr/>
          <p:nvPr/>
        </p:nvSpPr>
        <p:spPr>
          <a:xfrm>
            <a:off x="0" y="0"/>
            <a:ext cx="3041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Mineral Dust &amp; Mountain Soils</a:t>
            </a:r>
          </a:p>
        </p:txBody>
      </p:sp>
    </p:spTree>
    <p:extLst>
      <p:ext uri="{BB962C8B-B14F-4D97-AF65-F5344CB8AC3E}">
        <p14:creationId xmlns:p14="http://schemas.microsoft.com/office/powerpoint/2010/main" val="335910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133">
            <a:extLst>
              <a:ext uri="{FF2B5EF4-FFF2-40B4-BE49-F238E27FC236}">
                <a16:creationId xmlns:a16="http://schemas.microsoft.com/office/drawing/2014/main" id="{47D21591-69C0-4051-83E2-45BD1C7ECA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4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E1210-11D0-4AAA-8068-DA7546811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6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73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JI_0857">
            <a:hlinkClick r:id="" action="ppaction://media"/>
            <a:extLst>
              <a:ext uri="{FF2B5EF4-FFF2-40B4-BE49-F238E27FC236}">
                <a16:creationId xmlns:a16="http://schemas.microsoft.com/office/drawing/2014/main" id="{E451B7A9-2996-40A1-ABB6-410B930E79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6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powerpoint.officeapps.live.com/pods/GetClipboardImage.ashx?Id=34402820-bf35-410f-b582-5809d27a33db&amp;DC=PUS3&amp;pkey=74e497a4-8722-4783-906a-bbc166380106&amp;wdwaccluster=PUS3">
            <a:extLst>
              <a:ext uri="{FF2B5EF4-FFF2-40B4-BE49-F238E27FC236}">
                <a16:creationId xmlns:a16="http://schemas.microsoft.com/office/drawing/2014/main" id="{C51832EA-DCE7-4AD9-8BFE-D6A40F7B34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20771F-92A8-4AFE-959C-DD6C7364E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93"/>
          <a:stretch/>
        </p:blipFill>
        <p:spPr>
          <a:xfrm>
            <a:off x="0" y="-1"/>
            <a:ext cx="12192000" cy="686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3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85084-33B2-464E-A8C6-663681421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DD6D07-52F0-41F1-876B-5D316BD44AE4}"/>
              </a:ext>
            </a:extLst>
          </p:cNvPr>
          <p:cNvSpPr/>
          <p:nvPr/>
        </p:nvSpPr>
        <p:spPr>
          <a:xfrm>
            <a:off x="0" y="0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Caves</a:t>
            </a:r>
          </a:p>
        </p:txBody>
      </p:sp>
    </p:spTree>
    <p:extLst>
      <p:ext uri="{BB962C8B-B14F-4D97-AF65-F5344CB8AC3E}">
        <p14:creationId xmlns:p14="http://schemas.microsoft.com/office/powerpoint/2010/main" val="1000464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C7458-3B05-498B-83DD-65E75346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66FF6E-8C05-4DE6-B6C7-3CB2DAA89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1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20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680">
            <a:extLst>
              <a:ext uri="{FF2B5EF4-FFF2-40B4-BE49-F238E27FC236}">
                <a16:creationId xmlns:a16="http://schemas.microsoft.com/office/drawing/2014/main" id="{39BC1845-2485-46DB-A54F-C19DE9D1CD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5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JI_0427">
            <a:hlinkClick r:id="" action="ppaction://media"/>
            <a:extLst>
              <a:ext uri="{FF2B5EF4-FFF2-40B4-BE49-F238E27FC236}">
                <a16:creationId xmlns:a16="http://schemas.microsoft.com/office/drawing/2014/main" id="{B05D55F4-6CAA-4949-844D-F85CF3E6BF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211A8E-EB7E-40F3-A96C-AC0BDE19502B}"/>
              </a:ext>
            </a:extLst>
          </p:cNvPr>
          <p:cNvSpPr txBox="1"/>
          <p:nvPr/>
        </p:nvSpPr>
        <p:spPr>
          <a:xfrm>
            <a:off x="0" y="0"/>
            <a:ext cx="1833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Rock Glaciers</a:t>
            </a:r>
          </a:p>
        </p:txBody>
      </p:sp>
    </p:spTree>
    <p:extLst>
      <p:ext uri="{BB962C8B-B14F-4D97-AF65-F5344CB8AC3E}">
        <p14:creationId xmlns:p14="http://schemas.microsoft.com/office/powerpoint/2010/main" val="30487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809">
            <a:extLst>
              <a:ext uri="{FF2B5EF4-FFF2-40B4-BE49-F238E27FC236}">
                <a16:creationId xmlns:a16="http://schemas.microsoft.com/office/drawing/2014/main" id="{4CBBA712-5B75-4ACA-98BB-C158DB225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00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873">
            <a:extLst>
              <a:ext uri="{FF2B5EF4-FFF2-40B4-BE49-F238E27FC236}">
                <a16:creationId xmlns:a16="http://schemas.microsoft.com/office/drawing/2014/main" id="{0E04AD83-C098-42CD-ACBF-143F263E1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12192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3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4591E-FC4A-4D66-B57A-87BC4C812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51" y="0"/>
            <a:ext cx="8936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77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F5AA8A-AC3F-4608-840D-26084F50B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30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21</Words>
  <Application>Microsoft Office PowerPoint</Application>
  <PresentationFormat>Widescreen</PresentationFormat>
  <Paragraphs>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Munroe, Jeff</dc:creator>
  <cp:lastModifiedBy>Munroe, Jeff</cp:lastModifiedBy>
  <cp:revision>22</cp:revision>
  <dcterms:created xsi:type="dcterms:W3CDTF">2023-02-22T17:20:42Z</dcterms:created>
  <dcterms:modified xsi:type="dcterms:W3CDTF">2023-02-22T21:42:53Z</dcterms:modified>
</cp:coreProperties>
</file>